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801600" cy="9601200" type="A3"/>
  <p:notesSz cx="6808788" cy="9940925"/>
  <p:custDataLst>
    <p:tags r:id="rId3"/>
  </p:custDataLst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4"/>
    <a:srgbClr val="474950"/>
    <a:srgbClr val="575656"/>
    <a:srgbClr val="C6D8D3"/>
    <a:srgbClr val="B2475D"/>
    <a:srgbClr val="BE904C"/>
    <a:srgbClr val="D0C855"/>
    <a:srgbClr val="7B7485"/>
    <a:srgbClr val="8EA467"/>
    <a:srgbClr val="6DA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1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87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57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7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9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65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73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7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62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49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95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42EFA-48D3-47E4-892E-896D29FB71D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9691-0821-4430-90E3-23EEAF29E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9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3320519" y="324073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492259" y="324720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9664011" y="3234189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3335681" y="4347734"/>
            <a:ext cx="29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Engaging with the Wider Context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Hexagon 83"/>
          <p:cNvSpPr/>
          <p:nvPr/>
        </p:nvSpPr>
        <p:spPr>
          <a:xfrm>
            <a:off x="4255940" y="5424065"/>
            <a:ext cx="1021630" cy="805020"/>
          </a:xfrm>
          <a:prstGeom prst="hexagon">
            <a:avLst/>
          </a:prstGeom>
          <a:solidFill>
            <a:srgbClr val="BE904C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506031" y="4347734"/>
            <a:ext cx="2968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Self and Others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Hexagon 85"/>
          <p:cNvSpPr/>
          <p:nvPr/>
        </p:nvSpPr>
        <p:spPr>
          <a:xfrm>
            <a:off x="7420114" y="5430535"/>
            <a:ext cx="1021630" cy="805020"/>
          </a:xfrm>
          <a:prstGeom prst="hexagon">
            <a:avLst/>
          </a:prstGeom>
          <a:solidFill>
            <a:srgbClr val="B2475D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643606" y="4347733"/>
            <a:ext cx="296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Working Together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Hexagon 87"/>
          <p:cNvSpPr/>
          <p:nvPr/>
        </p:nvSpPr>
        <p:spPr>
          <a:xfrm>
            <a:off x="10584299" y="5430309"/>
            <a:ext cx="1021630" cy="805020"/>
          </a:xfrm>
          <a:prstGeom prst="hexagon">
            <a:avLst/>
          </a:prstGeom>
          <a:solidFill>
            <a:srgbClr val="C6D8D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sz="4000" b="1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3315287" y="5836024"/>
            <a:ext cx="1061546" cy="498173"/>
            <a:chOff x="175158" y="2838116"/>
            <a:chExt cx="1061546" cy="498173"/>
          </a:xfrm>
        </p:grpSpPr>
        <p:pic>
          <p:nvPicPr>
            <p:cNvPr id="96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7" name="TextBox 96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6492258" y="5842494"/>
            <a:ext cx="1061546" cy="498173"/>
            <a:chOff x="175158" y="2838116"/>
            <a:chExt cx="1061546" cy="498173"/>
          </a:xfrm>
        </p:grpSpPr>
        <p:pic>
          <p:nvPicPr>
            <p:cNvPr id="9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0" name="TextBox 9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9664010" y="5829478"/>
            <a:ext cx="1061546" cy="498173"/>
            <a:chOff x="175158" y="2838116"/>
            <a:chExt cx="1061546" cy="498173"/>
          </a:xfrm>
        </p:grpSpPr>
        <p:pic>
          <p:nvPicPr>
            <p:cNvPr id="10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" name="TextBox 10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sp>
        <p:nvSpPr>
          <p:cNvPr id="113" name="Rectangle 112"/>
          <p:cNvSpPr/>
          <p:nvPr/>
        </p:nvSpPr>
        <p:spPr>
          <a:xfrm>
            <a:off x="135007" y="3246524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TextBox 113"/>
          <p:cNvSpPr txBox="1"/>
          <p:nvPr/>
        </p:nvSpPr>
        <p:spPr>
          <a:xfrm>
            <a:off x="90711" y="4347734"/>
            <a:ext cx="29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Resources Effectively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Hexagon 114"/>
          <p:cNvSpPr/>
          <p:nvPr/>
        </p:nvSpPr>
        <p:spPr>
          <a:xfrm>
            <a:off x="1070428" y="5429854"/>
            <a:ext cx="1021630" cy="805020"/>
          </a:xfrm>
          <a:prstGeom prst="hexagon">
            <a:avLst/>
          </a:prstGeom>
          <a:solidFill>
            <a:srgbClr val="D0C85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6" name="Group 115"/>
          <p:cNvGrpSpPr/>
          <p:nvPr/>
        </p:nvGrpSpPr>
        <p:grpSpPr>
          <a:xfrm>
            <a:off x="129775" y="5841813"/>
            <a:ext cx="1061546" cy="498173"/>
            <a:chOff x="175158" y="2838116"/>
            <a:chExt cx="1061546" cy="498173"/>
          </a:xfrm>
        </p:grpSpPr>
        <p:pic>
          <p:nvPicPr>
            <p:cNvPr id="117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" name="TextBox 117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3325751" y="6113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Rectangle 119"/>
          <p:cNvSpPr/>
          <p:nvPr/>
        </p:nvSpPr>
        <p:spPr>
          <a:xfrm>
            <a:off x="6497491" y="67607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Rectangle 120"/>
          <p:cNvSpPr/>
          <p:nvPr/>
        </p:nvSpPr>
        <p:spPr>
          <a:xfrm>
            <a:off x="9669243" y="54591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Box 121"/>
          <p:cNvSpPr txBox="1"/>
          <p:nvPr/>
        </p:nvSpPr>
        <p:spPr>
          <a:xfrm>
            <a:off x="3335681" y="1300277"/>
            <a:ext cx="29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Delivering Excellent Service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Hexagon 122"/>
          <p:cNvSpPr/>
          <p:nvPr/>
        </p:nvSpPr>
        <p:spPr>
          <a:xfrm>
            <a:off x="4261172" y="2244467"/>
            <a:ext cx="1021630" cy="805020"/>
          </a:xfrm>
          <a:prstGeom prst="hexagon">
            <a:avLst/>
          </a:prstGeom>
          <a:solidFill>
            <a:srgbClr val="6DA5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475961" y="1300276"/>
            <a:ext cx="29682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Finding Solutions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Hexagon 124"/>
          <p:cNvSpPr/>
          <p:nvPr/>
        </p:nvSpPr>
        <p:spPr>
          <a:xfrm>
            <a:off x="7425346" y="2250937"/>
            <a:ext cx="1021630" cy="805020"/>
          </a:xfrm>
          <a:prstGeom prst="hexagon">
            <a:avLst/>
          </a:prstGeom>
          <a:solidFill>
            <a:srgbClr val="8EA46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9698164" y="1300275"/>
            <a:ext cx="29682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Embracing Change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Hexagon 126"/>
          <p:cNvSpPr/>
          <p:nvPr/>
        </p:nvSpPr>
        <p:spPr>
          <a:xfrm>
            <a:off x="10589531" y="2250711"/>
            <a:ext cx="1021630" cy="805020"/>
          </a:xfrm>
          <a:prstGeom prst="hexagon">
            <a:avLst/>
          </a:prstGeom>
          <a:solidFill>
            <a:srgbClr val="7B748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3320519" y="2656426"/>
            <a:ext cx="1061546" cy="498173"/>
            <a:chOff x="175158" y="2838116"/>
            <a:chExt cx="1061546" cy="498173"/>
          </a:xfrm>
        </p:grpSpPr>
        <p:pic>
          <p:nvPicPr>
            <p:cNvPr id="129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0" name="TextBox 129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497490" y="2662896"/>
            <a:ext cx="1061546" cy="498173"/>
            <a:chOff x="175158" y="2838116"/>
            <a:chExt cx="1061546" cy="498173"/>
          </a:xfrm>
        </p:grpSpPr>
        <p:pic>
          <p:nvPicPr>
            <p:cNvPr id="132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3" name="TextBox 132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9669242" y="2649880"/>
            <a:ext cx="1061546" cy="498173"/>
            <a:chOff x="175158" y="2838116"/>
            <a:chExt cx="1061546" cy="498173"/>
          </a:xfrm>
        </p:grpSpPr>
        <p:pic>
          <p:nvPicPr>
            <p:cNvPr id="135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6" name="TextBox 135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sp>
        <p:nvSpPr>
          <p:cNvPr id="137" name="Rectangle 136"/>
          <p:cNvSpPr/>
          <p:nvPr/>
        </p:nvSpPr>
        <p:spPr>
          <a:xfrm>
            <a:off x="140239" y="66926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>
            <a:off x="113478" y="1300278"/>
            <a:ext cx="2973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Managing Self and Personal Skills </a:t>
            </a:r>
          </a:p>
        </p:txBody>
      </p:sp>
      <p:grpSp>
        <p:nvGrpSpPr>
          <p:cNvPr id="140" name="Group 139"/>
          <p:cNvGrpSpPr/>
          <p:nvPr/>
        </p:nvGrpSpPr>
        <p:grpSpPr>
          <a:xfrm>
            <a:off x="135007" y="2662215"/>
            <a:ext cx="1061546" cy="498173"/>
            <a:chOff x="175158" y="2838116"/>
            <a:chExt cx="1061546" cy="498173"/>
          </a:xfrm>
        </p:grpSpPr>
        <p:pic>
          <p:nvPicPr>
            <p:cNvPr id="141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2" name="TextBox 141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sp>
        <p:nvSpPr>
          <p:cNvPr id="167" name="Rectangle 166"/>
          <p:cNvSpPr/>
          <p:nvPr/>
        </p:nvSpPr>
        <p:spPr>
          <a:xfrm>
            <a:off x="129775" y="6436645"/>
            <a:ext cx="2968237" cy="3115228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TextBox 167"/>
          <p:cNvSpPr txBox="1"/>
          <p:nvPr/>
        </p:nvSpPr>
        <p:spPr>
          <a:xfrm>
            <a:off x="89277" y="7580401"/>
            <a:ext cx="297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Achieving Results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Hexagon 168"/>
          <p:cNvSpPr/>
          <p:nvPr/>
        </p:nvSpPr>
        <p:spPr>
          <a:xfrm>
            <a:off x="1065196" y="8619975"/>
            <a:ext cx="1021630" cy="805020"/>
          </a:xfrm>
          <a:prstGeom prst="hexagon">
            <a:avLst/>
          </a:prstGeom>
          <a:solidFill>
            <a:srgbClr val="57565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0" name="Group 169"/>
          <p:cNvGrpSpPr/>
          <p:nvPr/>
        </p:nvGrpSpPr>
        <p:grpSpPr>
          <a:xfrm>
            <a:off x="124543" y="9031934"/>
            <a:ext cx="1061546" cy="498173"/>
            <a:chOff x="175158" y="2838116"/>
            <a:chExt cx="1061546" cy="498173"/>
          </a:xfrm>
        </p:grpSpPr>
        <p:pic>
          <p:nvPicPr>
            <p:cNvPr id="171" name="Picture 2" descr="Related imag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38174" y="2838116"/>
              <a:ext cx="711229" cy="324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2" name="TextBox 171"/>
            <p:cNvSpPr txBox="1"/>
            <p:nvPr/>
          </p:nvSpPr>
          <p:spPr>
            <a:xfrm>
              <a:off x="175158" y="3120845"/>
              <a:ext cx="10615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1" dirty="0" smtClean="0"/>
                <a:t>Behaviour Insights</a:t>
              </a:r>
              <a:endParaRPr lang="en-GB" sz="800" b="1" dirty="0"/>
            </a:p>
          </p:txBody>
        </p:sp>
      </p:grpSp>
      <p:pic>
        <p:nvPicPr>
          <p:cNvPr id="173" name="Picture 1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227" y="6435554"/>
            <a:ext cx="3037981" cy="3094554"/>
          </a:xfrm>
          <a:prstGeom prst="rect">
            <a:avLst/>
          </a:prstGeom>
        </p:spPr>
      </p:pic>
      <p:sp>
        <p:nvSpPr>
          <p:cNvPr id="174" name="Hexagon 173"/>
          <p:cNvSpPr/>
          <p:nvPr/>
        </p:nvSpPr>
        <p:spPr>
          <a:xfrm>
            <a:off x="1120943" y="2247370"/>
            <a:ext cx="1021630" cy="805020"/>
          </a:xfrm>
          <a:prstGeom prst="hexagon">
            <a:avLst/>
          </a:prstGeom>
          <a:solidFill>
            <a:srgbClr val="009B9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" tIns="72000" rIns="72000" bIns="72000" numCol="1" spcCol="1270" anchor="ctr" anchorCtr="0">
            <a:noAutofit/>
          </a:bodyPr>
          <a:lstStyle/>
          <a:p>
            <a:pPr lvl="0"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kern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4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7714699" y="9014504"/>
            <a:ext cx="2168993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Behaviour Insights</a:t>
            </a:r>
            <a:endParaRPr lang="en-GB" sz="2000" b="1" dirty="0"/>
          </a:p>
        </p:txBody>
      </p:sp>
      <p:sp>
        <p:nvSpPr>
          <p:cNvPr id="178" name="Rectangle 177"/>
          <p:cNvSpPr/>
          <p:nvPr/>
        </p:nvSpPr>
        <p:spPr>
          <a:xfrm>
            <a:off x="3309981" y="6588185"/>
            <a:ext cx="7322183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8800" cap="none" spc="0" dirty="0" smtClean="0">
                <a:ln w="10160">
                  <a:solidFill>
                    <a:srgbClr val="009994"/>
                  </a:solidFill>
                  <a:prstDash val="solid"/>
                </a:ln>
                <a:solidFill>
                  <a:srgbClr val="47495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Insights Board</a:t>
            </a:r>
            <a:endParaRPr lang="en-US" sz="8800" cap="none" spc="0" dirty="0">
              <a:ln w="10160">
                <a:solidFill>
                  <a:srgbClr val="009994"/>
                </a:solidFill>
                <a:prstDash val="solid"/>
              </a:ln>
              <a:solidFill>
                <a:srgbClr val="47495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26" name="Picture 2" descr="https://aua.ac.uk/wp-content/uploads/sites/37/2016/11/AUA-BASIC-STRAP-RGB-1024x626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74558" y="8460997"/>
            <a:ext cx="1334371" cy="609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703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bad1ad1-6fe1-449f-b2f3-b766c566669a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59</Words>
  <Application>Microsoft Office PowerPoint</Application>
  <PresentationFormat>A3 Paper (297x420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Monaghan, Michael</dc:creator>
  <cp:lastModifiedBy>Joanne Forsyth</cp:lastModifiedBy>
  <cp:revision>7</cp:revision>
  <cp:lastPrinted>2017-10-23T18:33:26Z</cp:lastPrinted>
  <dcterms:created xsi:type="dcterms:W3CDTF">2017-10-23T18:12:18Z</dcterms:created>
  <dcterms:modified xsi:type="dcterms:W3CDTF">2018-06-13T11:27:29Z</dcterms:modified>
</cp:coreProperties>
</file>